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3F549E-A198-428F-9EEF-A407B89DB6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D0990-325F-49ED-9616-25B73C41A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Enhanced frequency of plateau depolarizations with coadministration of NMDA and a D1 agonist. (a) Left: tracing of spontaneous activity in the presence of 2 μM SKF38393. Right: membrane potential histogram of the same trace revealing a very steady recording. (b) Trace and histogram showing a steady depolarization without plateaus in the presence of NMDA. (c) Combining the D1 agonist with NMDA yielded frequent plateau depolarizations (left) that are reflected in a bimodal distribution in the histogram (right). (d) Trace and histogram showing absence of spontaneous plateaus when the D1 antagonist SCH23390 (10 μM) was present in the bath. (e) Tracings from a PFC neuron in the presence of the D1 agonist (left) and after depolarizing the cell by intracellular current injection (right). No plateau depolarizations were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AF108-3B97-40C2-ABA4-2AA6EFE43E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49–57,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Enhanced frequency of plateau depolarizations with coadministration of NMDA and a D</a:t>
            </a:r>
            <a:r>
              <a:rPr lang="en-US" altLang="en-US" b="0" baseline="-25000"/>
              <a:t>1</a:t>
            </a:r>
            <a:r>
              <a:rPr lang="en-US" altLang="en-US" b="0"/>
              <a:t> agonist.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Enhanced frequency of plateau depolarizations with coadministration of NMDA and a D1 agonist.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2024-04-27T04:24:33Z</dcterms:modified>
</cp:coreProperties>
</file>