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0D8AB4-F205-4FBC-A98B-22C5248A8A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CF2CF7-FE5C-44AD-8AB0-9128F9D453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M1R-induced EPSP enhancement bi-directionally occludes with LTP. (A) Theta burst stimulation (arrow) induced pathway-specific LTP after a 20-min application of vehicle (DMSO) in extracellular field potential recordings from stratum radiatum. (B) Theta burst stimulation (arrow) failed to induce LTP after a 20-min application of GSK-5 (500 nm). (C) Extracellular recording demonstrated pathway-specific LTP induction by theta burst stimulation (arrow) in the test pathway. (D) In the same slices as (C), subsequent whole-cell recording from CA1 pyramidal cells showed that GSK-5 (500 nm) caused an increase in EPSP amplitude only in the control synaptic pathway that did not receive theta burst stimulation. Data plotted as mean ± s.e.m. Example field potential and voltage traces in response to synaptic stimulation taken from Points 1 or 2 as indicated. Scale bars: 0.2 mV and 10 ms (A, B), 0.5 mV and 10 ms (C), 2 mV and 50 ms (D).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3262A7-732A-4D7D-AE71-64CF379031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2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1, January 2016, Pages 414–426,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https://doi.org/10.1093/cercor/bhv227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M1R-induced EPSP enhancement bi-directionally occludes with LTP. (A) Theta burst stimulation (arrow) induced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M1R-induced EPSP enhancement bi-directionally occludes with LTP. (A) Theta burst stimulation (arrow) induced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2024-04-26T12:14:31Z</dcterms:modified>
</cp:coreProperties>
</file>