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C889F2-63D3-4D5E-9F22-C5BA0421D1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E8E655-8DBC-4FEA-AB9A-00F2FAB97C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D32846-C64F-4E35-9081-498181808D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2024-04-26T15:35:51Z</dcterms:modified>
</cp:coreProperties>
</file>