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7606A-FBAF-409B-983E-182B966BDC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218D7-66C1-4D4E-8090-A390044634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26C4E-BE58-4D36-BA8C-3BFFFA56BD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2024-04-26T12:10:47Z</dcterms:modified>
</cp:coreProperties>
</file>