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39B47C-BAFA-4A7F-8328-53E0BCEF90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39F3C-C813-43E2-A206-B412627635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Graphical representation of the compromise. Projection of all the samples (dots) and months barycentre on the planes made by axes I–II and axes I–III.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B0F0E-3DBF-48F8-B9BB-45AF46B9DC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24.10.9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2002, Pages 993–1008,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https://doi.org/10.1093/plankt/24.10.993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 </a:t>
            </a:r>
            <a:r>
              <a:rPr lang="en-US" altLang="en-US" b="0"/>
              <a:t>Graphical representation of the compromise. Projection of all the samples (dots) and months barycentre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 Graphical representation of the compromise. Projection of all the samples (dots) and months barycentre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2024-04-26T21:27:12Z</dcterms:modified>
</cp:coreProperties>
</file>