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BD9F11-C2F2-4CED-9CC7-0F909B7779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270140-2981-43D5-95D5-D7A6431784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Light curve (V magnitude versus time plot) obtained for the impact flash. The insert shows the evolution of magnitude during the first 2 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2014 The Authors Published by Oxford University Press on behalf of the Royal Astronomical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2BB8E9-2AC0-4A50-929E-9DCA8FA30D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nras/stu0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439, Issue 3, 11 April 2014, Pages 2364–2369,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https://doi.org/10.1093/mnras/stu083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Light curve (V magnitude versus time plot) obtained for the impact flash. The insert shows the evolution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Light curve (V magnitude versus time plot) obtained for the impact flash. The insert shows the evolution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2024-04-27T04:28:41Z</dcterms:modified>
</cp:coreProperties>
</file>