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C7344-0052-471E-B520-D1CBC549FC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DC78AA-FCF4-4377-8FDF-C00440B7B8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diagram for a task trial. Both memory and control trials have the same time line. Each visual stimulus lasts for 1 s and the gap between two adjacent stimuli is 250 ms. The delay interval is 18 s. The ITI is 14 s (not indicated in the figure).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8C62F7-2B2B-4C39-B5E7-CD3302E810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1742–1749,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schematic diagram for a task trial. Both memory and control trials have the same time line. Each visual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schematic diagram for a task trial. Both memory and control trials have the same time line. Each visual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2024-04-26T14:18:38Z</dcterms:modified>
</cp:coreProperties>
</file>