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D188F4-BD59-4B99-96A3-C02B67F8C7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ACD81E-C6F9-419F-98F8-9A464A463E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PCIT performance. (a) graph showing the speed of the serial implementation together with project times for data sets containing 16 000 and 32 000 genes. (b) the speed of the parallel implementation of PCIT as a percentage of the time taken for the serial implementation.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35898B-DC56-41D3-81C8-9B29531EFE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Correlations between a trio of genes A, B and C. Strength of correlation between pairs of genes indicated by line width. (a) Is the correlation between AB independent of the strong correlations between AC and BC? Is the correlation between AB meaningful? (b) PCIT determines the AB correlation is meaningful. (c) PCIT determines the AB correlation is not meaningful.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35898B-DC56-41D3-81C8-9B29531EFEE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6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674"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3, February 2010, Pages 411–413, </a:t>
            </a:r>
            <a:r>
              <a:rPr lang="en-US" altLang="en-US" sz="1000">
                <a:solidFill>
                  <a:srgbClr val="333333"/>
                </a:solidFill>
                <a:hlinkClick r:id="rId3"/>
              </a:rPr>
              <a:t>https://doi.org/10.1093/bioinformatics/btp674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PCIT performance. (a) graph showing the speed of the serial implementation together with project times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417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3, February 2010, Pages 411–413, </a:t>
            </a:r>
            <a:r>
              <a:rPr lang="en-US" altLang="en-US" sz="1000">
                <a:solidFill>
                  <a:srgbClr val="333333"/>
                </a:solidFill>
                <a:hlinkClick r:id="rId3"/>
              </a:rPr>
              <a:t>https://doi.org/10.1093/bioinformatics/btp674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Correlations between a trio of genes A, B and C. Strength of correlation between pairs of genes indicated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000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2. PCIT performance. (a) graph showing the speed of the serial implementation together with project times for ...</vt:lpstr>
      <vt:lpstr>Fig. 1. Correlations between a trio of genes A, B and C. Strength of correlation between pairs of genes indicated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2024-04-26T14:04:31Z</dcterms:modified>
</cp:coreProperties>
</file>