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DDD2AE-3334-48D3-B561-D1D73A1E8C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7C4E8-20B4-4EFA-BD92-27139C5918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71630-2824-47DA-AF40-67A05D2139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2024-04-26T17:01:25Z</dcterms:modified>
</cp:coreProperties>
</file>