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EEC09F-5058-4A44-A865-5AB7E5B3DB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56E5CB-4CC7-42CB-85D8-8D2716F4B4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from mediation analysis to estimate the extent to which socioeconomic factors explain racial variation in invasive community-associated methicillin-resistant Staphylococcus aureus (MRSA) incidence. Diagram depicts the estimated rate ratio for the total effect of black race on invasive community-associated MRSA incidence (corresponding to unadjusted rate ratio and shown with the thick black arrrow) as well as a potential pathway in which race affects invasive community-associated MRSA incidence through socioeconomic factors (indirect effect of race) or independently (direct effect) as shown in dashed lines/arrows. Socioeconomic factors accounted for in the mediation analysis were proportion of expensive homes in a census tract, proportion of persons with high education, proportion of low-income households, proportion of persons living in a rural area, and being a medically underserved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for the Infectious Diseases Society of America 2017.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969C0-BE25-495E-8E3F-862E06824C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w8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64, Issue 5, 1 March 2017, Pages 597–604, </a:t>
            </a:r>
            <a:r>
              <a:rPr lang="en-US" altLang="en-US" sz="1000">
                <a:solidFill>
                  <a:srgbClr val="333333"/>
                </a:solidFill>
                <a:hlinkClick r:id="rId3"/>
              </a:rPr>
              <a:t>https://doi.org/10.1093/cid/ciw808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from mediation analysis to estimate the extent to which socioeconomic factors explain racial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from mediation analysis to estimate the extent to which socioeconomic factors explain racial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2024-04-26T11:43:55Z</dcterms:modified>
</cp:coreProperties>
</file>