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B8114-F33A-4444-96C4-A9B84A5653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4B205-9211-43C9-B421-EEF6A6035B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97F07-6348-4650-91BA-271C60FD30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2024-04-26T03:40:10Z</dcterms:modified>
</cp:coreProperties>
</file>