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ACB8FF-C3D7-47A7-8036-F2ED224739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7C476C-7538-4B59-B490-CDAA4847F7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91B951-03D2-4F45-B370-B5C5E5307A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2024-04-26T12:39:09Z</dcterms:modified>
</cp:coreProperties>
</file>