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BF042-A55F-4383-9065-42257E7E38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96BAC-CA76-4C70-A6FD-73A826C207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Mg-number of PVF olivine vs Mg-number of the rocks containing them. (a) Euhedral phenocrysts and groundmass crystals. Individual olivine analyses are short horizontal bars. Crosses for sample 8134 are olivines in a cluster also containing Al-rich clinopyroxenes and Mg–Al-rich spinels (see text). (b) Subhedral, rounded, irregular olivine macrocrysts. Individual olivine analyses are crosses.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3548C-71C0-4FD5-9BB6-87AE7ECC2E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46, Issue 8, August 2005, Pages 1603–1643,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Mg-number of PVF olivine vs Mg-number of the rocks containing them. (a) Euhedral phenocrysts and groundmass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Mg-number of PVF olivine vs Mg-number of the rocks containing them. (a) Euhedral phenocrysts and groundmass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2024-04-26T19:06:40Z</dcterms:modified>
</cp:coreProperties>
</file>