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5B85A8-6FF5-478D-9B6C-2614A6E9B5A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DD97C3-8D64-4E43-AD56-B0FAC13940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Percentage of patients with AS and with RA responding to the in vitro stimulation with the G1 domain of the proteoglycan aggrecan. Response was measured either by IFNγ or TNFα production of CD4+ T cells after antigen‐specific stimulation in comparison with stimulation without antigen. For more details see Patients and methods section. Analysis was done with whole synovial fluid.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Rheumatology 42 ©British Society for Rheumatology;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335C52-9531-45B0-8E70-1ABAFEEF7AD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rheumatology/keg23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Rheumatology (Oxford)</a:t>
            </a:r>
            <a:r>
              <a:rPr lang="en-US" altLang="en-US" sz="1000">
                <a:solidFill>
                  <a:srgbClr val="333333"/>
                </a:solidFill>
              </a:rPr>
              <a:t>, Volume 42, Issue 7, July 2003, Pages 846–855, </a:t>
            </a:r>
            <a:r>
              <a:rPr lang="en-US" altLang="en-US" sz="1000">
                <a:solidFill>
                  <a:srgbClr val="333333"/>
                </a:solidFill>
                <a:hlinkClick r:id="rId3"/>
              </a:rPr>
              <a:t>https://doi.org/10.1093/rheumatology/keg230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Percentage of patients with AS and with RA responding to the in vitro stimulation with the G1 domain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4. Percentage of patients with AS and with RA responding to the in vitro stimulation with the G1 domain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2024-09-19T10:42:49Z</dcterms:modified>
</cp:coreProperties>
</file>