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25E0C-2D6B-42FF-8FF8-76FC398E3A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42233-0859-48BD-8C2A-290E8B6040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showing the percentage of superfamilies that overlap (red) and show structural diversity, or drift (&gt;5 SSG's) (blue) for different SiMAX cuff-offs.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74F99D-FD29-4379-8259-040F3B03D3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8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D310–D314,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Plot showing the percentage of superfamilies that overlap (red) and show structural diversity, or drift (&gt;5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Plot showing the percentage of superfamilies that overlap (red) and show structural diversity, or drift (&gt;5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2024-04-26T08:33:21Z</dcterms:modified>
</cp:coreProperties>
</file>