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90432C-827E-417D-8C26-26A48F4AC2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D15897-0935-42E9-9741-5CD4541253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Effects of dietary PSA and PSE on vascular oxidative stress. Parameters of vascular oxidative stress were assessed in WTD-, WTD + PSA-, and WTD + PSE-fed mice. Values are mean ± SEM (n= 6–7 per group). (A) Superoxide production in intact aortic ring preparations was assessed by L-012 chemiluminescence. *P &lt; 0.05 for WTD + PSA vs. WTD and WTD + PSE. (B) Concentrations of lipid hydroperoxides in aortic homogenates. #P &lt; 0.05 for WTD + PSA vs. WTD and WTD + PSE.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FEF5E0-6361-44E2-BEEF-964EB55CF6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r0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90, Issue 3, 1 June 2011, Pages 484–492, </a:t>
            </a:r>
            <a:r>
              <a:rPr lang="en-US" altLang="en-US" sz="1000">
                <a:solidFill>
                  <a:srgbClr val="333333"/>
                </a:solidFill>
                <a:hlinkClick r:id="rId3"/>
              </a:rPr>
              <a:t>https://doi.org/10.1093/cvr/cvr020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Effects of dietary PSA and PSE on vascular oxidative stress. Parameters of vascular oxidative stress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Effects of dietary PSA and PSE on vascular oxidative stress. Parameters of vascular oxidative stress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2024-04-26T18:01:17Z</dcterms:modified>
</cp:coreProperties>
</file>