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8819E-D3E3-4495-9194-5E7FAFD90C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E53DC-768D-41A9-B426-3DE038C67E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Knockdown of FLCN prevented TDP-43 nuclear export. (A) HEK 293 cells were transfected with siRNA against FLCN for 48 h, and then the cells were transfected with HA-TDP-43 for 24 h and incubated with arsenite (0.5 mm) for 15 min. The cells were fixed and subjected to immunofluorescence assay using antibodies against HA (green) and G3BP1 (red). DAPI (blue) was used for nuclear staining. The stained cells were visualized using confocal microscopy. Regions within the dotted boxes are magnified in the insets. Scale bar, 5 µm. (B) HEK293 cells were similarly transfected as in (A). The cells were incubated with MG132 (10 µM) for 14 h. The cells were subjected to immunofluorescence assay using antibodies against HA (green) and P62 (red). The stained cells were visualized using microscope IX71. Regions within the dotted boxes are magnified in the insets.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1BDC13-C221-4DE0-8838-36F6BB2F9C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Knockdown of FLCN prevented TDP-43 nuclear export. (A) HEK 293 cells were transfected with siRNA against FLCN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Knockdown of FLCN prevented TDP-43 nuclear export. (A) HEK 293 cells were transfected with siRNA against FLCN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2024-04-26T12:54:55Z</dcterms:modified>
</cp:coreProperties>
</file>