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6C1809-69DC-4E97-9A97-646E3A3A9D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9AF458-4B7A-4620-B98C-3A6279D53C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surface extent maps. In the top row are DFC group-difference maps showing differences in DFC (in mm) between the ALC and control subjects according to the color bar on the right. Notice the negative effects in nearly all regions, meaning DFC is greater in the controls than the ALC subjects, with regional patterns of DFC reduction up to 6 mm. In the bottom row are the outlines or edges of the average ALC surface (in green) and the average control surface (in red) in three orthogonal slices (sagittal, coronal and axial). Note the close correspondence of the edges (relative sparing) near the dorsal frontal surface of the brain and the large disparities over the dorsal convexity, particularly in the parietal/perisylvian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936323-EB26-4897-B9B9-261F1972E2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856–865, </a:t>
            </a:r>
            <a:r>
              <a:rPr lang="en-US" altLang="en-US" sz="1000">
                <a:solidFill>
                  <a:srgbClr val="333333"/>
                </a:solidFill>
                <a:hlinkClick r:id="rId3"/>
              </a:rPr>
              <a:t>https://doi.org/10.1093/cercor/12.8.856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surface extent maps. In the top row are DFC group-difference maps showing differences in DFC (in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Brain surface extent maps. In the top row are DFC group-difference maps showing differences in DFC (in mm)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2024-04-26T01:24:38Z</dcterms:modified>
</cp:coreProperties>
</file>