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A51D64-5A75-4CA6-BFF4-477DF14F6C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399E7-C9CC-4316-972A-16FC3DF614D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the experimental paradigm. Fearful, disgusted, happy, or neutral faces are presented for 8 ms and then masked by a scrambled neutral face for 180 ms after a temporal delay of 0, 25, 58, or 124 ms. A variable interstimulus interval (mean 1 s) separated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67F530-20E8-47D8-922F-167B06A001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2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8, August 2012, Pages 1748–1760,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https://doi.org/10.1093/cercor/bhr250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of the experimental paradigm. Fearful, disgusted, happy, or neutral faces are presented for 8 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of the experimental paradigm. Fearful, disgusted, happy, or neutral faces are presented for 8 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2024-04-26T20:18:24Z</dcterms:modified>
</cp:coreProperties>
</file>