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76C04-C0F3-4AD6-9563-EDCBD44A4D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85A8A-8FC5-4E47-9761-E363B0F6AE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CMRI study. This figure shows a CMRI study at stress (top row: Ia–c) and at rest (second row: IIa–c). The images represent a basal (a), mid-papillary (b), and apical (c) short-axis view. A stress-induced hypoperfusion was found in the antero-lateral wall (segments 7 and 12; indicated by arrows) with complete replenishment at rest. Exemplary, the corresponding time–intensitiy curves (IV) of segments 7 and 9 (III) at stress are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CA470-E674-4875-8725-CE9904D068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l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12, June 2006, Pages 1465–1471,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https://doi.org/10.1093/eurheartj/ehl039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Example of a CMRI study. This figure shows a CMRI study at stress (top row: Ia–c) and at rest (second row: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Example of a CMRI study. This figure shows a CMRI study at stress (top row: Ia–c) and at rest (second row: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2024-04-26T05:49:02Z</dcterms:modified>
</cp:coreProperties>
</file>