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314B39-2E85-4C40-B4CF-9521B1B460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711CFE-D8AE-407D-B28E-50709D235D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RMSD between the ligand poses as deduced by kinDOCK and the ligand in the template PDB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6BDC9-85AA-4079-B9C5-8E8E13D256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W325–W329, </a:t>
            </a:r>
            <a:r>
              <a:rPr lang="en-US" altLang="en-US" sz="1000">
                <a:solidFill>
                  <a:srgbClr val="333333"/>
                </a:solidFill>
                <a:hlinkClick r:id="rId3"/>
              </a:rPr>
              <a:t>https://doi.org/10.1093/nar/gkl211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RMSD between the ligand poses as deduced by kinDOCK and the ligand in the template PDB structure.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RMSD between the ligand poses as deduced by kinDOCK and the ligand in the template PDB structure.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2024-04-27T04:12:18Z</dcterms:modified>
</cp:coreProperties>
</file>