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44D2F7-0F13-4F5A-8CB1-F9B250E4744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9BE232-A19D-4A44-BACC-14BD1FEB54F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098B69-C220-4D16-853B-96AF50A1B06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2024-04-26T11:13:18Z</dcterms:modified>
</cp:coreProperties>
</file>