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02FEE-2749-49C8-A443-14771CC539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8DD79-C38A-4CB0-B620-48473BF262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Allelic distribution for 54 nuclear microsatellite loci from 3 bison populations.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2AE15-CAD6-4994-8DF3-BFF57903E1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ER-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5, 20 October 2004, Pages 924–931,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https://doi.org/10.1644/BER-029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Allelic distribution for 54 nuclear microsatellite loci from 3 bison populations.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839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Allelic distribution for 54 nuclear microsatellite loci from 3 bison populations.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2024-04-26T15:59:07Z</dcterms:modified>
</cp:coreProperties>
</file>