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1010BA-9A80-45FB-BD11-8E60A37F25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FDCD65-6510-4F67-A73E-32A6728EE3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G51D mutation disrupts local helix formation in the presence of SDS, decreases binding to lipid vesicles C-terminal to the site of mutation and severely inhibits helical folding in the presence of acidic vesicles. (A) 1H,15N-HSQC spectra of α-SynWT (black) and α-SynG51D (red) in 40 mm SDS. (B) Plot of averaged amide chemical shift difference [Δδamide = √(½(ΔδHN2 + (ΔδN/5)2))] between the SDS-bound α-SynWT and α-SynG51D spectra as a function of residue number. The line shows a three-residue average. (C) Plot of alpha-carbon secondary shifts (difference between measured chemical shift and random coil chemical shift) for α-SynWT (black) and α-SynG51D (red) in the presence of 40 mm SDS as a function of residue number. The lines show three-residue averages. (D) Plot of the ratio of amide cross-peak intensity in samples with 3 mm SUVs to the intensity in samples without SUVs for ∼150 µm α-SynWT (black) and α-SynG51D (red) by residue number. (E) Circular dichroism of α-SynWT and α-SynG51D mixed with protein:lipid weight ratios of 1:0, 1:0.5, 1:2, 1:5 and 1:10. α-SynG51D (lower panel) shows lower lipid biding propensity compared with α-SynWT (upper panel), as evidenced by the drastic decrease in alpha helical content at all tested ratios.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5E7872-C657-4CE8-9D04-0C71C0CFE8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4491–4509,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G51D mutation disrupts local helix formation in the presence of SDS, decreases binding to lipid vesicles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G51D mutation disrupts local helix formation in the presence of SDS, decreases binding to lipid vesicles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2024-04-26T05:38:40Z</dcterms:modified>
</cp:coreProperties>
</file>