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B80A57-DBC7-43D7-9172-D76F5DE1FF0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F45DE6-544A-42D3-80B5-D43A0100288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activations in the 3 age groups (children = red, adults = yellow, and elderly participants = blue) elicited by interference control (A) and magnitude processing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5A5F9E-B186-4D15-8744-1D0105EE2F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5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11, November 2009, Pages 2755–2765,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https://doi.org/10.1093/cercor/bhp056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Brain activations in the 3 age groups (children = red, adults = yellow, and elderly participants = blue)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Brain activations in the 3 age groups (children = red, adults = yellow, and elderly participants = blue)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2024-04-26T02:52:39Z</dcterms:modified>
</cp:coreProperties>
</file>