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C81D7-C19F-46B5-BBA2-9433D9E693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46323-0AAA-4F98-B46B-6E215DE91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B345B-DC78-4682-B125-75E1C0F3D7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2024-04-26T07:56:23Z</dcterms:modified>
</cp:coreProperties>
</file>