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9C13E-01DE-4D35-95D1-73129EBAB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A8C6E-DDD5-482A-B17D-1E65F1FC0E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from studies that have assessed hemogglutination inhibition (HI) titers of antibody to measles virus in pregnant women.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84F83-A9EA-45A7-93FE-A97BA4A520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1, July 2000, Pages 110–119,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Data from studies that have assessed hemogglutination inhibition (HI) titers of antibody to measles virus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Data from studies that have assessed hemogglutination inhibition (HI) titers of antibody to measles virus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2024-04-27T02:20:19Z</dcterms:modified>
</cp:coreProperties>
</file>