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6D72F-E197-4356-A253-6B361CAD3C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B2A73-5527-4475-9E62-50B1AA14AF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D701E-3E8D-4C6B-926D-B09F5EDB43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2024-04-26T21:49:51Z</dcterms:modified>
</cp:coreProperties>
</file>