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8FEB66-AB97-4905-AA54-CD8C823604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C909A-E9C3-40EB-B59C-9A2B574885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Differences in preferred directions. Distributions of differences in preferred directions between pairs of LFPs recorded either on different electrodes in the same behavioral session, on the same or different electrodes in different sessions in the same day, or in different recording days. The total numbers of pairs for each population are written in the legends. Each line represents one LFP pair, indicating the angular distance between their preferred directions in power (left) or frequency (right), in short-delay trials. Values range from 0° (same preferred directions) to 180° (opposite preferred directions).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E7799-0270-471A-AA11-662B31B583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Differences in preferred directions. Distributions of differences in preferred directions between pairs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Differences in preferred directions. Distributions of differences in preferred directions between pairs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2024-04-26T07:44:25Z</dcterms:modified>
</cp:coreProperties>
</file>