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6428EF-F699-47D5-8B6D-826B82C27F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F58AA7-D64A-423F-B08A-476178ACB3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137062-8AD5-4AB8-8470-DA3B9A707C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2024-04-26T16:03:24Z</dcterms:modified>
</cp:coreProperties>
</file>