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E0725F-F6DB-40CB-B44D-54341295E0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2A354-8B97-494E-8D18-14F3E3D21C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Cultures of E13.5 wild-type and mutant cortex stained with TuJ1 (A, B), phosphorylated histone H3 (C, D) and RC2 (E, F). Arrows in A and B indicate individual TuJ1-labelled cells; arrowhead indicates a cluster of such cells. Scale bar: A and B, 15 μm; C–F, 30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8EE9D-38EB-425F-84EC-1F4BBE3D6B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6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612–619,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https://doi.org/10.1093/cercor/13.6.612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Cultures of E13.5 wild-type and mutant cortex stained with TuJ1 (A, B), phosphorylated histone H3 (C, D)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Cultures of E13.5 wild-type and mutant cortex stained with TuJ1 (A, B), phosphorylated histone H3 (C, D)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2024-04-26T11:44:09Z</dcterms:modified>
</cp:coreProperties>
</file>