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2928E4-CF78-4C38-AD7B-BD5E8ADCAC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517D64-D357-4C9D-B440-CBE60497C4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Dynamic evolution of the neuronal and glial voltage slopes during the passage from slow oscillation to SW seizures. Neuron–glia pair during five cycles of slow oscillation switching to paroxysmal discharges, and the associated slope values of the neuronal onset depolarization (triangles), glial onset (dots) and glial offset (open circles).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C18ECA-D6F2-464F-97BC-44C625F02E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1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1101–1113, </a:t>
            </a:r>
            <a:r>
              <a:rPr lang="en-US" altLang="en-US" sz="1000">
                <a:solidFill>
                  <a:srgbClr val="333333"/>
                </a:solidFill>
                <a:hlinkClick r:id="rId3"/>
              </a:rPr>
              <a:t>https://doi.org/10.1093/cercor/12.10.1101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Dynamic evolution of the neuronal and glial voltage slopes during the passage from slow oscillation to SW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Dynamic evolution of the neuronal and glial voltage slopes during the passage from slow oscillation to SW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2024-04-27T03:51:04Z</dcterms:modified>
</cp:coreProperties>
</file>