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65820-1E62-4912-90CC-52CBE6D0BC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65460-DABE-48E9-96D6-077564DF26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275AD4-D83A-4B16-8EB2-C62E08BCB9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2024-04-26T14:24:37Z</dcterms:modified>
</cp:coreProperties>
</file>