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F1D1B3-72F9-4F5E-B97B-67A562B14A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C03113-BFCE-4FB3-B8E1-FE7D69627E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1. The four language tasks used in the functional imaging sessions. (A) English verb-matching (EM) task (‘E’). (B) English past tense (EP) task (circled ‘E’). (C) Japanese verb-matching (JM) task (‘J’). One example (tsukamu; gloss: catch) is shown. (D) Japanese past tense (JP) task (circled ‘J’). For this example, the one on the left (tsukannda; gloss: caught) is correct. Japanese stimuli were presented in both the hiragana and kanji writing systems and were matched with English words of the same meaning. For fixation, a red cross was always shown at the center of the screen, but it was omitted from the stimuli. See Materials and Methods for details of each trial.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7ADECC-9257-4CDC-AEEA-9023677FB1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11, November 2004, Pages 1233–1239,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1. The four language tasks used in the functional imaging sessions. (A) English verb-matching (EM)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1. The four language tasks used in the functional imaging sessions. (A) English verb-matching (EM)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2024-04-26T14:37:17Z</dcterms:modified>
</cp:coreProperties>
</file>