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196364-A3E1-4A88-B5A3-D9555539E01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41617B-383E-4FC2-85F7-EFFDC567C6B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Encoding and retrieval tasks. At encoding, participants were required to rate each image in terms of its emotional valence (unpleasant–pleasant) and emotional arousal (calm–exciting). At retrieval, participants were required to indicate if they recognized the image with recollection (R response) or familiarity (K response), or if they thought that the image was new (N response).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959D8F-705E-4BA6-9F1C-E0EC996DC7F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4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6, June 2015, Pages 1565–1575, </a:t>
            </a:r>
            <a:r>
              <a:rPr lang="en-US" altLang="en-US" sz="1000">
                <a:solidFill>
                  <a:srgbClr val="333333"/>
                </a:solidFill>
                <a:hlinkClick r:id="rId3"/>
              </a:rPr>
              <a:t>https://doi.org/10.1093/cercor/bht349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Encoding and retrieval tasks. At encoding, participants were required to rate each image in terms of its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Encoding and retrieval tasks. At encoding, participants were required to rate each image in terms of its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2024-09-20T05:42:50Z</dcterms:modified>
</cp:coreProperties>
</file>