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FED7D-1F7A-4A5D-AB58-E83134DA06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7FEDFA-7918-4BF7-A323-863A51F37D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Static, intermediate and dynamic measurements of the Young's modulus of Calcare Massiccio. Data of four samples of the same material are reported for intermediate measurements. Range of variation is reported for static and dynamic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8C5E26-35BC-4926-AA7D-779289738B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4.0221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157, Issue 1, April 2004, Pages 474–477, </a:t>
            </a:r>
            <a:r>
              <a:rPr lang="en-US" altLang="en-US" sz="1000">
                <a:solidFill>
                  <a:srgbClr val="333333"/>
                </a:solidFill>
                <a:hlinkClick r:id="rId3"/>
              </a:rPr>
              <a:t>https://doi.org/10.1111/j.1365-246X.2004.02213.x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Static, intermediate and dynamic measurements of the Young's modulus of Calcare Massiccio. Data of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Static, intermediate and dynamic measurements of the Young's modulus of Calcare Massiccio. Data of four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2024-04-26T19:33:23Z</dcterms:modified>
</cp:coreProperties>
</file>