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626EB7-2B90-4CF3-B065-82C912A2257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90947F-31C1-47A2-86AD-24C1B2BE54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169A6D-8C05-4043-ACF4-37E42E9BE8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2024-04-27T01:36:39Z</dcterms:modified>
</cp:coreProperties>
</file>