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56DC7-C419-40F2-A50D-449EF8E634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3B93E-E4BC-4B90-B26D-FDECF7496F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 of median length of genomic proteins included in the Pfam-A database of curated alignments and OGT of the corresponding organism. Each point represents the median protein length within each bacterial (red) or archaeal (green)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88501-B6FC-4155-B0E9-14BAB13429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6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10, 1 June 2005, Pages 3390–3400, </a:t>
            </a:r>
            <a:r>
              <a:rPr lang="en-US" altLang="en-US" sz="1000">
                <a:solidFill>
                  <a:srgbClr val="333333"/>
                </a:solidFill>
                <a:hlinkClick r:id="rId3"/>
              </a:rPr>
              <a:t>https://doi.org/10.1093/nar/gki615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 of median length of genomic proteins included in the Pfam-A database of curated alignments and OGT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Relation of median length of genomic proteins included in the Pfam-A database of curated alignments and OGT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2024-04-26T17:40:50Z</dcterms:modified>
</cp:coreProperties>
</file>