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8CBFD4-5FA6-4FD3-B3BB-A55A76AE2B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48EE08-259E-490D-9F7F-4D079A8AC5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ST-elevation myocardial infarction patients by initial hospital presentation and reperfusion strategy. Percutaneous coronary intervention Hosp: (Minneapolis Heart Institute at Abbott Northwestern Hospital). Zone 1 Hosp (referral hospitals located &lt;60 miles from percutaneous coronary intervention hospital). Zone 2 Hosp (referral hospitals located ≥60 miles from the percutaneous coronary intervention hospital). PPCI, primary percutaneous coronary intervention. Ph-Inv, pharmaco-invasive.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521F3B-A605-4D7C-BE6C-1276BBCAC3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survival curves comparing primary percutaneous coronary intervention treated ST-elevation myocardial infarction patients to pharmaco-invasive-treated ST-elevation myocardial infarction patients.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521F3B-A605-4D7C-BE6C-1276BBCAC3E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4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r4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10, May 2012, Pages 1232–1240,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https://doi.org/10.1093/eurheartj/ehr403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Distribution of ST-elevation myocardial infarction patients by initial hospital presentation and reperfusion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524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10, May 2012, Pages 1232–1240,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https://doi.org/10.1093/eurheartj/ehr403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Kaplan–Meier survival curves comparing primary percutaneous coronary intervention treated ST-elevation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5507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 Distribution of ST-elevation myocardial infarction patients by initial hospital presentation and reperfusion ...</vt:lpstr>
      <vt:lpstr>Figure 2 Kaplan–Meier survival curves comparing primary percutaneous coronary intervention treated ST-elevation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2024-04-26T00:58:10Z</dcterms:modified>
</cp:coreProperties>
</file>