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812FCC-4917-4DDA-AF93-30705753C7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D986DC-A21E-438D-A14E-297903D1C5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Synaptic subtypes magnified ×17 200 through transmission electron microscopy, scanned, then enlarged ×2.5 for this figure (Total = ×43 000). Synapses were identified by a visible pre/postsynaptic density (PSD) (arrows), and ≥3 vesicles present near the PSD of the presynaptic membrane. Nonperforated synapse (with a continuous and asymmetrical PSD) onto a large dendritic postsynaptic element with round (glutamatergic) vesicles near the presynaptic membrane (top panel). Perforated synapse (with a clear discontinuity in an asymmetrical PSD) onto a dendritic spine, with round (glutamatergic) vesicles near the presynaptic membrane (middle panel). Two inhibitory synapses (with a symmetrical PSD) onto a dendrite in roughly longitudinal cross section, with oblong, cigar-shaped GABAergic vesicles near the presynaptic membrane (bottom panel). Scale bar in lower left-hand corner of bottom panel = 0.5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61D907-466D-46E4-AC43-50CBC268CF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2, February 2007, Pages 434–442,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Synaptic subtypes magnified ×17 200 through transmission electron microscopy, scanned, then enlarged ×2.5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Synaptic subtypes magnified ×17 200 through transmission electron microscopy, scanned, then enlarged ×2.5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2024-04-26T22:00:27Z</dcterms:modified>
</cp:coreProperties>
</file>