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04139-F97A-4373-9FC2-33E4902CAC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0A705-197F-4E17-898E-DAD0768308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24CA2-DCE9-4829-A49A-8C9FB36E9B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2024-04-26T12:04:38Z</dcterms:modified>
</cp:coreProperties>
</file>