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9B3916-603B-47FF-A5F5-EC827EBD08D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776528-A30B-4459-85F7-2E83AEA6BC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9A8917-6A71-412C-99BB-5ABFCE0A3B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2024-09-18T22:12:28Z</dcterms:modified>
</cp:coreProperties>
</file>