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E437D-08FB-431A-A3CB-BDB53552BF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F22F6-3274-4C18-B185-9FD686FDAB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9FF21-7105-4600-9184-A416A3A53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2024-09-20T01:45:08Z</dcterms:modified>
</cp:coreProperties>
</file>