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88002-2191-48A9-B472-AA35B7B1D2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2D022-97DB-4162-B9B3-A9DFADFFAE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85278-FEE7-49A0-9ECB-6EC3CE5D95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2024-05-11T02:45:14Z</dcterms:modified>
</cp:coreProperties>
</file>