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0C7C0-A39A-4FDF-9172-99C03E333C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1D888-7E76-45D1-83CC-BD20058CBC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Low-frequency ERPs compared with high-frequency ERPs in Experiment 1 at PO2 and topographic distribution of electrodes showing a significant effect at 172 ms after picture presentation (gray area). (b) Noncognate ERPs compared with cognate ERPs in Experiment 1 at PO2 and topographic distribution of electrodes showing a significant effect at 200 ms after picture presentation (gray area).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B5D4E-34F0-43FD-80F2-4C135AB3D4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912–928,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Low-frequency ERPs compared with high-frequency ERPs in Experiment 1 at PO2 and topographic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Low-frequency ERPs compared with high-frequency ERPs in Experiment 1 at PO2 and topographic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2024-04-26T10:18:48Z</dcterms:modified>
</cp:coreProperties>
</file>