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DCC0D-997C-4EC8-9997-EC1DD1CF0D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59ADD-8D8A-4D25-9C49-D318412D70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55A74-E032-46EF-A7CA-F26E6F4155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2024-04-26T20:10:00Z</dcterms:modified>
</cp:coreProperties>
</file>