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40160-3C41-49F6-89C5-03F8F66F92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24AF1-7834-4CC2-BC5B-6053B72C15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RT in the sleep-deprived group at set size 6 with active TMS at 3 scalp locations and for sham TMS. 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91937-DF4B-4EE7-8D15-05B5F8F76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RT in the sleep-deprived group at set size 6 with active TMS at 3 scalp locations and for sham TMS. *P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Mean RT in the sleep-deprived group at set size 6 with active TMS at 3 scalp locations and for sham TMS. *P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2024-04-26T18:17:18Z</dcterms:modified>
</cp:coreProperties>
</file>