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95D222-9F98-4317-8532-AD31F689A1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2AAC1-48B1-44AD-801D-40F1790464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CD4 percentage value in individuals with absolute CD4 counts in specified ranges; values shown are median, 10th, and 90th percentiles.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Infectious Diseases Society of America.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A9A96-4950-494A-81E3-EA6CBED630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fdis/jir3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205, Issue 4, 15 February 2012, Pages 540–547,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https://doi.org/10.1093/infdis/jir380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CD4 percentage value in individuals with absolute CD4 counts in specified ranges; 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1965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Distribution of CD4 percentage value in individuals with absolute CD4 counts in specified ranges; values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2024-04-26T21:19:04Z</dcterms:modified>
</cp:coreProperties>
</file>