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D4125-9FB7-43A1-937B-FB5F695657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2CD25-EAA0-4120-9695-9134D448C9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Cortical feedback responses of TRN neurons to internal capsule stimulation. (A) Example response of a single TRN neuron to1.5× threshold stimulus train (40 Hz), showing strong facilitation. (B) Summary of the population of TRN responses to 40-Hz train stimulation. All EPSP amplitudes are normalized to the response to the first pulse. The y axis is plotted on a log scale. Each line represents the responses of a single neuron. Solid gray line indicates unchanging EPSP amplitude. Lines below solid gray show response depression, and lines above solid gray show response facilitation. Dotted gray line indicates population average (N = 10 cells). (C) Distribution of minimal EPSP amplitudes for the 3 thalamic cells types: VPM, PoM, and TRN. Bin size = 0.5 mV, range = 0.5–4 mV. All EPSPs smaller than 0.5 mV are pooled in the first bin. (N = 11 VPM, 11 PoM, and 10 TRN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2A839-F6A6-47F8-AF76-2FD9B0626A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2853–2865, </a:t>
            </a:r>
            <a:r>
              <a:rPr lang="en-US" altLang="en-US" sz="1000">
                <a:solidFill>
                  <a:srgbClr val="333333"/>
                </a:solidFill>
                <a:hlinkClick r:id="rId3"/>
              </a:rPr>
              <a:t>https://doi.org/10.1093/cercor/bhm025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Cortical feedback responses of TRN neurons to internal capsule stimulation. (A) Example response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Cortical feedback responses of TRN neurons to internal capsule stimulation. (A) Example response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2024-04-26T22:33:21Z</dcterms:modified>
</cp:coreProperties>
</file>