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D2AC0-DE14-49CF-B904-90E0D0D443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F9D37-7451-4624-872C-0DE6C49C84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α-SynG51D from post-mortem human brains is Thioflavin-S positive and partially colocalizes with nuclear envelope proteins. (A) Representative double immunofluorescence images of α-Syn (red) and Lamin A/C (green) reveal annular type inclusions of the dentate fascia (DF) of post-mortem α-SynG51D cases which partially colocalize with Lamin A/C. (B) α-Syn inclusions having NFT-like morphology of the CA1 region show less colocalization with Lamin A/C. Scale bars represent 50 µm. (C) α-SynG51D colocalizes with Thioflavin-S indicating amyloid conformation. Representative double immunofluorescence images of α-Syn expression (red) and Thioflavin-S (green) staining in DF and CA1 regions of post-mortem α-SynG51D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BC1F7-2E39-4F9B-B69B-2CF5BBB873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4491–4509,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α-Syn</a:t>
            </a:r>
            <a:r>
              <a:rPr lang="en-US" altLang="en-US" b="0" baseline="30000"/>
              <a:t>G51D</a:t>
            </a:r>
            <a:r>
              <a:rPr lang="en-US" altLang="en-US" b="0"/>
              <a:t> from post-mortem human brains is Thioflavin-S positive and partially colocalizes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α-SynG51D from post-mortem human brains is Thioflavin-S positive and partially colocalizes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2024-04-26T16:30:02Z</dcterms:modified>
</cp:coreProperties>
</file>