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F11887-C2CC-4381-B475-4147ADE93E6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CDFB43-E76D-43E0-A0DC-64360783507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Low-power photomicrographs of the mouse brain showing 4 levels through the posterior to anterior extent of the visual cortex and surrounding cortical areas in coronal neurofilament protein–labeled sections; (A) −4.00 mm from Bregma, (B) −3.00 mm, (C) −2.40 mm, and (D) −1.95 mm. Arrowheads mark the topographic boundaries of adjacent cortical areas. The asterisk on B and C shows the transition area between RSA and the medial extrastriate cortex. Scale bar = 800 μm. RSG, granular retrosplenial cortex; S1BF somatosensory area 1, barrel cortex.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47D466-5BF4-4B05-BABB-A84B1C68C95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01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12, December 2007, Pages 2805–2819,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https://doi.org/10.1093/cercor/bhm012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Low-power photomicrographs of the mouse brain showing 4 levels through the posterior to anterior extent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Low-power photomicrographs of the mouse brain showing 4 levels through the posterior to anterior extent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2024-04-26T04:45:31Z</dcterms:modified>
</cp:coreProperties>
</file>