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56D737-B088-4ED8-94E1-C32D1855C1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AF830E-86C6-465D-B203-5018B860B8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EMG activity during normal and obstacle swing. Grand mean values of the normalized RMS of the EMG activity in proximal arm and right leg muscles during normal and obstacle swing for subjects with Parkinson's disease and age-matched control subjects. Significant differences are indicated by asterisk (***P ≤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9367A7-5335-4EB2-8492-5B8780F7C17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n2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3421–3431, </a:t>
            </a:r>
            <a:r>
              <a:rPr lang="en-US" altLang="en-US" sz="1000">
                <a:solidFill>
                  <a:srgbClr val="333333"/>
                </a:solidFill>
                <a:hlinkClick r:id="rId3"/>
              </a:rPr>
              <a:t>https://doi.org/10.1093/brain/awn263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EMG activity during normal and obstacle swing. Grand mean values of the normalized RMS of the EMG activity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EMG activity during normal and obstacle swing. Grand mean values of the normalized RMS of the EMG activity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2024-04-26T21:12:37Z</dcterms:modified>
</cp:coreProperties>
</file>